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712" autoAdjust="0"/>
    <p:restoredTop sz="94660"/>
  </p:normalViewPr>
  <p:slideViewPr>
    <p:cSldViewPr snapToGrid="0">
      <p:cViewPr>
        <p:scale>
          <a:sx n="33" d="100"/>
          <a:sy n="33" d="100"/>
        </p:scale>
        <p:origin x="1650" y="-2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548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16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65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180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37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86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40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19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09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158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37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8B44C-B70E-47B7-A41E-819DB4CD260E}" type="datetimeFigureOut">
              <a:rPr kumimoji="1" lang="ja-JP" altLang="en-US" smtClean="0"/>
              <a:t>2023/8/9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93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kumimoji="1"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94A331C-1798-4A3D-9125-84343ED50943}"/>
              </a:ext>
            </a:extLst>
          </p:cNvPr>
          <p:cNvSpPr/>
          <p:nvPr/>
        </p:nvSpPr>
        <p:spPr>
          <a:xfrm>
            <a:off x="4788000" y="0"/>
            <a:ext cx="16811525" cy="478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9600" spc="-15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＜演題名＞</a:t>
            </a:r>
            <a:endParaRPr kumimoji="1" lang="en-US" altLang="ja-JP" sz="9600" spc="-15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800" spc="-15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＜発表者名　共同演者名＞</a:t>
            </a:r>
            <a:endParaRPr kumimoji="1" lang="en-US" altLang="ja-JP" sz="8800" spc="-15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200" spc="-15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＜所属名＞　</a:t>
            </a:r>
            <a:r>
              <a:rPr kumimoji="1" lang="en-US" altLang="ja-JP" sz="7200" spc="-15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7200" spc="-15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所属名和文のみ</a:t>
            </a:r>
            <a:endParaRPr kumimoji="1" lang="en-US" altLang="ja-JP" sz="7200" spc="-15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0711FF7-5978-4089-8F0C-DAEFF2762B6E}"/>
              </a:ext>
            </a:extLst>
          </p:cNvPr>
          <p:cNvSpPr txBox="1"/>
          <p:nvPr/>
        </p:nvSpPr>
        <p:spPr>
          <a:xfrm>
            <a:off x="778157" y="7629927"/>
            <a:ext cx="21169571" cy="13265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1000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こちらはテンプレートです。</a:t>
            </a:r>
            <a:endParaRPr kumimoji="1" lang="en-US" altLang="ja-JP" sz="1000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上記の演題番号，演題名，所属氏名等を編集してください．</a:t>
            </a:r>
            <a:endParaRPr kumimoji="1" lang="en-US" altLang="ja-JP" sz="8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000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白色部分にポスターの作成を</a:t>
            </a:r>
            <a:endParaRPr kumimoji="1" lang="en-US" altLang="ja-JP" sz="9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お願いいたします．</a:t>
            </a:r>
            <a:endParaRPr kumimoji="1" lang="en-US" altLang="ja-JP" sz="9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9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白色部分のポスター背景色は</a:t>
            </a:r>
            <a:endParaRPr kumimoji="1" lang="en-US" altLang="ja-JP" sz="9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ご自由にご変更ください．</a:t>
            </a:r>
            <a:endParaRPr kumimoji="1" lang="en-US" altLang="ja-JP" sz="9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05FD6A0-E8ED-4027-83DF-205B5EA44CB9}"/>
              </a:ext>
            </a:extLst>
          </p:cNvPr>
          <p:cNvSpPr txBox="1"/>
          <p:nvPr/>
        </p:nvSpPr>
        <p:spPr>
          <a:xfrm>
            <a:off x="1410012" y="30111861"/>
            <a:ext cx="20061902" cy="16313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ポスター内に</a:t>
            </a:r>
            <a:r>
              <a:rPr kumimoji="1" lang="en-US" altLang="ja-JP" sz="1000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1000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記載が必要です．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2CFBEBD-9A24-4E4A-B8A2-C5AFA903F672}"/>
              </a:ext>
            </a:extLst>
          </p:cNvPr>
          <p:cNvSpPr/>
          <p:nvPr/>
        </p:nvSpPr>
        <p:spPr>
          <a:xfrm>
            <a:off x="0" y="0"/>
            <a:ext cx="4788000" cy="478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P-</a:t>
            </a:r>
            <a:r>
              <a:rPr kumimoji="1" lang="ja-JP" altLang="en-US" sz="1600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902621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0DFE6FD-9537-4DAD-BBA4-8CAB7F7A5C39}"/>
              </a:ext>
            </a:extLst>
          </p:cNvPr>
          <p:cNvSpPr txBox="1"/>
          <p:nvPr/>
        </p:nvSpPr>
        <p:spPr>
          <a:xfrm rot="2673245">
            <a:off x="3025103" y="10580831"/>
            <a:ext cx="17540251" cy="6248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2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SAMPLE</a:t>
            </a:r>
            <a:endParaRPr kumimoji="1" lang="ja-JP" altLang="en-US" sz="40002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40FF8D24-D6B2-4CC4-B6FD-D3E560CFCB53}"/>
              </a:ext>
            </a:extLst>
          </p:cNvPr>
          <p:cNvGrpSpPr/>
          <p:nvPr/>
        </p:nvGrpSpPr>
        <p:grpSpPr>
          <a:xfrm>
            <a:off x="2017847" y="22630193"/>
            <a:ext cx="11469807" cy="7654162"/>
            <a:chOff x="2265497" y="22443399"/>
            <a:chExt cx="11469807" cy="7654162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21876D66-0920-4EA2-A328-FD7AAE6D52C2}"/>
                </a:ext>
              </a:extLst>
            </p:cNvPr>
            <p:cNvSpPr txBox="1"/>
            <p:nvPr/>
          </p:nvSpPr>
          <p:spPr>
            <a:xfrm>
              <a:off x="3897343" y="22443399"/>
              <a:ext cx="7237879" cy="16313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　</a:t>
              </a:r>
              <a:r>
                <a:rPr kumimoji="1" lang="en-US" altLang="ja-JP" sz="1000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100Pts.</a:t>
              </a:r>
              <a:endParaRPr kumimoji="1" lang="ja-JP" altLang="en-US" sz="1000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422794A5-DC98-40F0-B62C-CE59B4F6739D}"/>
                </a:ext>
              </a:extLst>
            </p:cNvPr>
            <p:cNvSpPr txBox="1"/>
            <p:nvPr/>
          </p:nvSpPr>
          <p:spPr>
            <a:xfrm>
              <a:off x="3332048" y="23851689"/>
              <a:ext cx="8648521" cy="19391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　</a:t>
              </a:r>
              <a:r>
                <a:rPr kumimoji="1" lang="en-US" altLang="ja-JP" sz="1200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120Pts.</a:t>
              </a:r>
              <a:endParaRPr kumimoji="1" lang="ja-JP" altLang="en-US" sz="1200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453CC846-FBDA-4D59-8684-499CF0CA5AF9}"/>
                </a:ext>
              </a:extLst>
            </p:cNvPr>
            <p:cNvSpPr txBox="1"/>
            <p:nvPr/>
          </p:nvSpPr>
          <p:spPr>
            <a:xfrm>
              <a:off x="2818417" y="25505312"/>
              <a:ext cx="10059164" cy="2246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　</a:t>
              </a:r>
              <a:r>
                <a:rPr kumimoji="1" lang="en-US" altLang="ja-JP" sz="1400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140Pts.</a:t>
              </a:r>
              <a:endParaRPr kumimoji="1" lang="ja-JP" altLang="en-US" sz="1400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E87AB512-1C5B-4B3C-84F3-39FF35801628}"/>
                </a:ext>
              </a:extLst>
            </p:cNvPr>
            <p:cNvSpPr txBox="1"/>
            <p:nvPr/>
          </p:nvSpPr>
          <p:spPr>
            <a:xfrm>
              <a:off x="2265497" y="27542887"/>
              <a:ext cx="11469807" cy="25546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あ　</a:t>
              </a:r>
              <a:r>
                <a:rPr kumimoji="1" lang="en-US" altLang="ja-JP" sz="1600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160Pts.</a:t>
              </a:r>
              <a:endParaRPr kumimoji="1" lang="ja-JP" altLang="en-US" sz="1600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29A4E46-2EEA-4F5C-B81C-9CE0502494A2}"/>
              </a:ext>
            </a:extLst>
          </p:cNvPr>
          <p:cNvSpPr txBox="1"/>
          <p:nvPr/>
        </p:nvSpPr>
        <p:spPr>
          <a:xfrm>
            <a:off x="9597737" y="31596947"/>
            <a:ext cx="18742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120cm</a:t>
            </a:r>
            <a:endParaRPr kumimoji="1" lang="ja-JP" altLang="en-US" sz="4800" dirty="0"/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46B0BF3F-B136-4A35-92C9-C839EEABAABE}"/>
              </a:ext>
            </a:extLst>
          </p:cNvPr>
          <p:cNvCxnSpPr>
            <a:cxnSpLocks/>
          </p:cNvCxnSpPr>
          <p:nvPr/>
        </p:nvCxnSpPr>
        <p:spPr>
          <a:xfrm>
            <a:off x="11743118" y="32038680"/>
            <a:ext cx="985197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63E4D97E-8625-4BAA-8613-E0FD8CD6E436}"/>
              </a:ext>
            </a:extLst>
          </p:cNvPr>
          <p:cNvCxnSpPr>
            <a:cxnSpLocks/>
          </p:cNvCxnSpPr>
          <p:nvPr/>
        </p:nvCxnSpPr>
        <p:spPr>
          <a:xfrm flipH="1">
            <a:off x="-4305" y="32042546"/>
            <a:ext cx="938103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1F914E9-3348-4A47-99E0-4CBE6C7B7DE1}"/>
              </a:ext>
            </a:extLst>
          </p:cNvPr>
          <p:cNvSpPr txBox="1"/>
          <p:nvPr/>
        </p:nvSpPr>
        <p:spPr>
          <a:xfrm>
            <a:off x="123495" y="16020130"/>
            <a:ext cx="18742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/>
              <a:t>180cm</a:t>
            </a:r>
            <a:endParaRPr kumimoji="1" lang="ja-JP" altLang="en-US" sz="4800" dirty="0"/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233473E7-4D1C-42CC-AE6F-97408C5D22F5}"/>
              </a:ext>
            </a:extLst>
          </p:cNvPr>
          <p:cNvCxnSpPr>
            <a:cxnSpLocks/>
          </p:cNvCxnSpPr>
          <p:nvPr/>
        </p:nvCxnSpPr>
        <p:spPr>
          <a:xfrm>
            <a:off x="764967" y="16971712"/>
            <a:ext cx="0" cy="154275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FCE79776-8D5D-4554-AA8D-F891C31BE917}"/>
              </a:ext>
            </a:extLst>
          </p:cNvPr>
          <p:cNvSpPr/>
          <p:nvPr/>
        </p:nvSpPr>
        <p:spPr>
          <a:xfrm>
            <a:off x="0" y="-39521"/>
            <a:ext cx="4788000" cy="565004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50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P-999</a:t>
            </a:r>
            <a:endParaRPr kumimoji="1" lang="ja-JP" altLang="en-US" sz="1150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177A25-EF2E-470C-96C7-E3E206E57184}"/>
              </a:ext>
            </a:extLst>
          </p:cNvPr>
          <p:cNvSpPr txBox="1"/>
          <p:nvPr/>
        </p:nvSpPr>
        <p:spPr>
          <a:xfrm>
            <a:off x="2865661" y="30481610"/>
            <a:ext cx="195285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利益相反：申告記載例</a:t>
            </a:r>
            <a:endParaRPr lang="en-US" altLang="ja-JP" sz="36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演題発表に関連し，開示すべき</a:t>
            </a:r>
            <a:r>
              <a:rPr lang="en-US" altLang="ja-JP" sz="3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lang="ja-JP" altLang="en-US" sz="36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関係にある企業，団体などはありません．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3784C85-EC55-4AFD-A33B-74F4D38F3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7659" y="5864980"/>
            <a:ext cx="17131245" cy="1696663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F2F09E02-AC94-44A0-BFA2-D19136C18F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5122" y="-7240"/>
            <a:ext cx="17204403" cy="5608806"/>
          </a:xfrm>
          <a:prstGeom prst="rect">
            <a:avLst/>
          </a:prstGeom>
        </p:spPr>
      </p:pic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DD7C6083-BF92-4919-B929-EF2B24B92546}"/>
              </a:ext>
            </a:extLst>
          </p:cNvPr>
          <p:cNvCxnSpPr>
            <a:cxnSpLocks/>
          </p:cNvCxnSpPr>
          <p:nvPr/>
        </p:nvCxnSpPr>
        <p:spPr>
          <a:xfrm flipV="1">
            <a:off x="764967" y="-39521"/>
            <a:ext cx="0" cy="1599557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459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552</TotalTime>
  <Words>115</Words>
  <Application>Microsoft Office PowerPoint</Application>
  <PresentationFormat>ユーザー設定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kcs-ws76</dc:creator>
  <cp:lastModifiedBy>イマイヒデユキ</cp:lastModifiedBy>
  <cp:revision>46</cp:revision>
  <dcterms:created xsi:type="dcterms:W3CDTF">2020-04-14T01:32:39Z</dcterms:created>
  <dcterms:modified xsi:type="dcterms:W3CDTF">2023-08-09T05:19:35Z</dcterms:modified>
</cp:coreProperties>
</file>