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32399288" cy="503999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2D8E48-B41B-4BE2-A415-1CAFC9F105FA}" v="41" dt="2026-03-03T00:15:36.362"/>
    <p1510:client id="{8E9D3D4F-043E-489A-ABE2-01413F7C1088}" v="56" dt="2026-03-03T13:51:35.7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00" autoAdjust="0"/>
    <p:restoredTop sz="94660"/>
  </p:normalViewPr>
  <p:slideViewPr>
    <p:cSldViewPr snapToGrid="0">
      <p:cViewPr varScale="1">
        <p:scale>
          <a:sx n="13" d="100"/>
          <a:sy n="13" d="100"/>
        </p:scale>
        <p:origin x="2364" y="1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岩畔　将吾" userId="a3d00c2e-8940-44c2-b94a-74d0c8d52ac4" providerId="ADAL" clId="{4A623CBF-BEB2-4EBD-8DE2-709DEADFB871}"/>
    <pc:docChg chg="undo redo custSel modSld">
      <pc:chgData name="岩畔　将吾" userId="a3d00c2e-8940-44c2-b94a-74d0c8d52ac4" providerId="ADAL" clId="{4A623CBF-BEB2-4EBD-8DE2-709DEADFB871}" dt="2026-03-03T13:52:37.633" v="2140" actId="1076"/>
      <pc:docMkLst>
        <pc:docMk/>
      </pc:docMkLst>
      <pc:sldChg chg="addSp delSp modSp mod">
        <pc:chgData name="岩畔　将吾" userId="a3d00c2e-8940-44c2-b94a-74d0c8d52ac4" providerId="ADAL" clId="{4A623CBF-BEB2-4EBD-8DE2-709DEADFB871}" dt="2026-03-03T13:52:37.633" v="2140" actId="1076"/>
        <pc:sldMkLst>
          <pc:docMk/>
          <pc:sldMk cId="798576530" sldId="256"/>
        </pc:sldMkLst>
        <pc:spChg chg="add del mod">
          <ac:chgData name="岩畔　将吾" userId="a3d00c2e-8940-44c2-b94a-74d0c8d52ac4" providerId="ADAL" clId="{4A623CBF-BEB2-4EBD-8DE2-709DEADFB871}" dt="2026-03-03T13:46:37.726" v="2043" actId="1036"/>
          <ac:spMkLst>
            <pc:docMk/>
            <pc:sldMk cId="798576530" sldId="256"/>
            <ac:spMk id="4" creationId="{F4D0EBFD-8DD3-7044-5055-FBC2D7CC0133}"/>
          </ac:spMkLst>
        </pc:spChg>
        <pc:spChg chg="add mod">
          <ac:chgData name="岩畔　将吾" userId="a3d00c2e-8940-44c2-b94a-74d0c8d52ac4" providerId="ADAL" clId="{4A623CBF-BEB2-4EBD-8DE2-709DEADFB871}" dt="2026-03-02T17:30:21.866" v="1544" actId="2085"/>
          <ac:spMkLst>
            <pc:docMk/>
            <pc:sldMk cId="798576530" sldId="256"/>
            <ac:spMk id="6" creationId="{50730E8F-F68E-CCF4-85A3-FA2A09E84A99}"/>
          </ac:spMkLst>
        </pc:spChg>
        <pc:spChg chg="add del mod">
          <ac:chgData name="岩畔　将吾" userId="a3d00c2e-8940-44c2-b94a-74d0c8d52ac4" providerId="ADAL" clId="{4A623CBF-BEB2-4EBD-8DE2-709DEADFB871}" dt="2026-03-02T16:23:02.924" v="3" actId="478"/>
          <ac:spMkLst>
            <pc:docMk/>
            <pc:sldMk cId="798576530" sldId="256"/>
            <ac:spMk id="7" creationId="{BF9C4EFB-DDED-8C3D-C774-F518897784B4}"/>
          </ac:spMkLst>
        </pc:spChg>
        <pc:spChg chg="add mod ord">
          <ac:chgData name="岩畔　将吾" userId="a3d00c2e-8940-44c2-b94a-74d0c8d52ac4" providerId="ADAL" clId="{4A623CBF-BEB2-4EBD-8DE2-709DEADFB871}" dt="2026-03-02T17:30:30.107" v="1546" actId="2085"/>
          <ac:spMkLst>
            <pc:docMk/>
            <pc:sldMk cId="798576530" sldId="256"/>
            <ac:spMk id="8" creationId="{3266DA8C-D8A1-D6AF-4165-D7259B251C65}"/>
          </ac:spMkLst>
        </pc:spChg>
        <pc:spChg chg="add del mod">
          <ac:chgData name="岩畔　将吾" userId="a3d00c2e-8940-44c2-b94a-74d0c8d52ac4" providerId="ADAL" clId="{4A623CBF-BEB2-4EBD-8DE2-709DEADFB871}" dt="2026-03-02T17:28:40.197" v="1524" actId="478"/>
          <ac:spMkLst>
            <pc:docMk/>
            <pc:sldMk cId="798576530" sldId="256"/>
            <ac:spMk id="11" creationId="{F4883C58-C7DE-52B6-D7C8-21D012582DCF}"/>
          </ac:spMkLst>
        </pc:spChg>
        <pc:spChg chg="add mod">
          <ac:chgData name="岩畔　将吾" userId="a3d00c2e-8940-44c2-b94a-74d0c8d52ac4" providerId="ADAL" clId="{4A623CBF-BEB2-4EBD-8DE2-709DEADFB871}" dt="2026-03-02T17:44:09.045" v="1654" actId="1038"/>
          <ac:spMkLst>
            <pc:docMk/>
            <pc:sldMk cId="798576530" sldId="256"/>
            <ac:spMk id="12" creationId="{FEA81163-D7F7-2B81-31A9-95A8F237F6FA}"/>
          </ac:spMkLst>
        </pc:spChg>
        <pc:spChg chg="add del mod">
          <ac:chgData name="岩畔　将吾" userId="a3d00c2e-8940-44c2-b94a-74d0c8d52ac4" providerId="ADAL" clId="{4A623CBF-BEB2-4EBD-8DE2-709DEADFB871}" dt="2026-03-02T18:01:38.460" v="1881" actId="20577"/>
          <ac:spMkLst>
            <pc:docMk/>
            <pc:sldMk cId="798576530" sldId="256"/>
            <ac:spMk id="13" creationId="{27C0F47C-7B7F-E0E1-62F0-754ED5F99CF3}"/>
          </ac:spMkLst>
        </pc:spChg>
        <pc:spChg chg="add mod">
          <ac:chgData name="岩畔　将吾" userId="a3d00c2e-8940-44c2-b94a-74d0c8d52ac4" providerId="ADAL" clId="{4A623CBF-BEB2-4EBD-8DE2-709DEADFB871}" dt="2026-03-02T17:19:20.690" v="1237" actId="1035"/>
          <ac:spMkLst>
            <pc:docMk/>
            <pc:sldMk cId="798576530" sldId="256"/>
            <ac:spMk id="14" creationId="{F604B914-A3BD-C213-CA35-2D328ECB7DC4}"/>
          </ac:spMkLst>
        </pc:spChg>
        <pc:spChg chg="add del mod">
          <ac:chgData name="岩畔　将吾" userId="a3d00c2e-8940-44c2-b94a-74d0c8d52ac4" providerId="ADAL" clId="{4A623CBF-BEB2-4EBD-8DE2-709DEADFB871}" dt="2026-03-03T13:46:31.492" v="2011" actId="478"/>
          <ac:spMkLst>
            <pc:docMk/>
            <pc:sldMk cId="798576530" sldId="256"/>
            <ac:spMk id="15" creationId="{6198B3CB-A8B3-9AAD-EC4C-17F359CE33E1}"/>
          </ac:spMkLst>
        </pc:spChg>
        <pc:spChg chg="add mod">
          <ac:chgData name="岩畔　将吾" userId="a3d00c2e-8940-44c2-b94a-74d0c8d52ac4" providerId="ADAL" clId="{4A623CBF-BEB2-4EBD-8DE2-709DEADFB871}" dt="2026-03-02T17:19:20.690" v="1237" actId="1035"/>
          <ac:spMkLst>
            <pc:docMk/>
            <pc:sldMk cId="798576530" sldId="256"/>
            <ac:spMk id="16" creationId="{7A18CE6B-315D-DE38-77D0-86B6D6EC5791}"/>
          </ac:spMkLst>
        </pc:spChg>
        <pc:spChg chg="add del mod">
          <ac:chgData name="岩畔　将吾" userId="a3d00c2e-8940-44c2-b94a-74d0c8d52ac4" providerId="ADAL" clId="{4A623CBF-BEB2-4EBD-8DE2-709DEADFB871}" dt="2026-03-02T17:09:10.697" v="1029" actId="478"/>
          <ac:spMkLst>
            <pc:docMk/>
            <pc:sldMk cId="798576530" sldId="256"/>
            <ac:spMk id="17" creationId="{2D146280-A55B-3EB5-E462-B778A3A6A3EB}"/>
          </ac:spMkLst>
        </pc:spChg>
        <pc:spChg chg="add del mod">
          <ac:chgData name="岩畔　将吾" userId="a3d00c2e-8940-44c2-b94a-74d0c8d52ac4" providerId="ADAL" clId="{4A623CBF-BEB2-4EBD-8DE2-709DEADFB871}" dt="2026-03-02T17:19:47.481" v="1239" actId="478"/>
          <ac:spMkLst>
            <pc:docMk/>
            <pc:sldMk cId="798576530" sldId="256"/>
            <ac:spMk id="18" creationId="{A197C923-3BA9-841F-9CB0-85892FED62DE}"/>
          </ac:spMkLst>
        </pc:spChg>
        <pc:spChg chg="add mod">
          <ac:chgData name="岩畔　将吾" userId="a3d00c2e-8940-44c2-b94a-74d0c8d52ac4" providerId="ADAL" clId="{4A623CBF-BEB2-4EBD-8DE2-709DEADFB871}" dt="2026-03-02T17:44:09.045" v="1654" actId="1038"/>
          <ac:spMkLst>
            <pc:docMk/>
            <pc:sldMk cId="798576530" sldId="256"/>
            <ac:spMk id="19" creationId="{B15584A9-8D6F-E12E-F769-5A5B6AC31D8A}"/>
          </ac:spMkLst>
        </pc:spChg>
        <pc:spChg chg="add mod">
          <ac:chgData name="岩畔　将吾" userId="a3d00c2e-8940-44c2-b94a-74d0c8d52ac4" providerId="ADAL" clId="{4A623CBF-BEB2-4EBD-8DE2-709DEADFB871}" dt="2026-03-02T17:16:28.172" v="1151" actId="1035"/>
          <ac:spMkLst>
            <pc:docMk/>
            <pc:sldMk cId="798576530" sldId="256"/>
            <ac:spMk id="21" creationId="{65F8EBF0-6746-B90F-AF41-C7384A8BFDC1}"/>
          </ac:spMkLst>
        </pc:spChg>
        <pc:spChg chg="add del mod ord">
          <ac:chgData name="岩畔　将吾" userId="a3d00c2e-8940-44c2-b94a-74d0c8d52ac4" providerId="ADAL" clId="{4A623CBF-BEB2-4EBD-8DE2-709DEADFB871}" dt="2026-03-03T13:46:29.209" v="2010" actId="478"/>
          <ac:spMkLst>
            <pc:docMk/>
            <pc:sldMk cId="798576530" sldId="256"/>
            <ac:spMk id="22" creationId="{657A32F7-06DD-ECE9-1E60-7C1A82FF66C6}"/>
          </ac:spMkLst>
        </pc:spChg>
        <pc:spChg chg="add mod">
          <ac:chgData name="岩畔　将吾" userId="a3d00c2e-8940-44c2-b94a-74d0c8d52ac4" providerId="ADAL" clId="{4A623CBF-BEB2-4EBD-8DE2-709DEADFB871}" dt="2026-03-03T13:52:37.633" v="2140" actId="1076"/>
          <ac:spMkLst>
            <pc:docMk/>
            <pc:sldMk cId="798576530" sldId="256"/>
            <ac:spMk id="23" creationId="{DF22BABD-81B0-9CA1-FD24-8C6F6FF0CFFA}"/>
          </ac:spMkLst>
        </pc:spChg>
        <pc:spChg chg="add mod">
          <ac:chgData name="岩畔　将吾" userId="a3d00c2e-8940-44c2-b94a-74d0c8d52ac4" providerId="ADAL" clId="{4A623CBF-BEB2-4EBD-8DE2-709DEADFB871}" dt="2026-03-02T18:01:50.048" v="1898" actId="20577"/>
          <ac:spMkLst>
            <pc:docMk/>
            <pc:sldMk cId="798576530" sldId="256"/>
            <ac:spMk id="24" creationId="{6E825871-F921-8042-3CE8-633FFA1366B9}"/>
          </ac:spMkLst>
        </pc:spChg>
        <pc:spChg chg="add">
          <ac:chgData name="岩畔　将吾" userId="a3d00c2e-8940-44c2-b94a-74d0c8d52ac4" providerId="ADAL" clId="{4A623CBF-BEB2-4EBD-8DE2-709DEADFB871}" dt="2026-03-02T17:54:44.195" v="1819"/>
          <ac:spMkLst>
            <pc:docMk/>
            <pc:sldMk cId="798576530" sldId="256"/>
            <ac:spMk id="25" creationId="{DAF10C60-E6C3-08C0-D62D-CB1CB61D3D95}"/>
          </ac:spMkLst>
        </pc:spChg>
        <pc:spChg chg="add mod">
          <ac:chgData name="岩畔　将吾" userId="a3d00c2e-8940-44c2-b94a-74d0c8d52ac4" providerId="ADAL" clId="{4A623CBF-BEB2-4EBD-8DE2-709DEADFB871}" dt="2026-03-02T17:55:52.718" v="1831"/>
          <ac:spMkLst>
            <pc:docMk/>
            <pc:sldMk cId="798576530" sldId="256"/>
            <ac:spMk id="26" creationId="{2E79B295-2208-34CB-292A-ED56440A86B8}"/>
          </ac:spMkLst>
        </pc:spChg>
        <pc:spChg chg="add mod">
          <ac:chgData name="岩畔　将吾" userId="a3d00c2e-8940-44c2-b94a-74d0c8d52ac4" providerId="ADAL" clId="{4A623CBF-BEB2-4EBD-8DE2-709DEADFB871}" dt="2026-03-02T17:55:52.263" v="1830"/>
          <ac:spMkLst>
            <pc:docMk/>
            <pc:sldMk cId="798576530" sldId="256"/>
            <ac:spMk id="27" creationId="{45E66652-F831-7FD6-654B-CC0F67447B36}"/>
          </ac:spMkLst>
        </pc:spChg>
        <pc:spChg chg="add mod">
          <ac:chgData name="岩畔　将吾" userId="a3d00c2e-8940-44c2-b94a-74d0c8d52ac4" providerId="ADAL" clId="{4A623CBF-BEB2-4EBD-8DE2-709DEADFB871}" dt="2026-03-02T17:55:50.220" v="1829"/>
          <ac:spMkLst>
            <pc:docMk/>
            <pc:sldMk cId="798576530" sldId="256"/>
            <ac:spMk id="28" creationId="{D8AB7BFB-347C-8E28-3C50-4332AB1AE391}"/>
          </ac:spMkLst>
        </pc:spChg>
        <pc:spChg chg="add mod">
          <ac:chgData name="岩畔　将吾" userId="a3d00c2e-8940-44c2-b94a-74d0c8d52ac4" providerId="ADAL" clId="{4A623CBF-BEB2-4EBD-8DE2-709DEADFB871}" dt="2026-03-02T17:55:48.672" v="1826"/>
          <ac:spMkLst>
            <pc:docMk/>
            <pc:sldMk cId="798576530" sldId="256"/>
            <ac:spMk id="29" creationId="{9CD290FE-0C0E-4AFB-3296-9A13F3B33BED}"/>
          </ac:spMkLst>
        </pc:spChg>
        <pc:spChg chg="add">
          <ac:chgData name="岩畔　将吾" userId="a3d00c2e-8940-44c2-b94a-74d0c8d52ac4" providerId="ADAL" clId="{4A623CBF-BEB2-4EBD-8DE2-709DEADFB871}" dt="2026-03-02T17:55:59.681" v="1834"/>
          <ac:spMkLst>
            <pc:docMk/>
            <pc:sldMk cId="798576530" sldId="256"/>
            <ac:spMk id="30" creationId="{91836891-E83E-AEF1-D31A-2AB85425FB0C}"/>
          </ac:spMkLst>
        </pc:spChg>
        <pc:spChg chg="add">
          <ac:chgData name="岩畔　将吾" userId="a3d00c2e-8940-44c2-b94a-74d0c8d52ac4" providerId="ADAL" clId="{4A623CBF-BEB2-4EBD-8DE2-709DEADFB871}" dt="2026-03-02T17:56:18.574" v="1837"/>
          <ac:spMkLst>
            <pc:docMk/>
            <pc:sldMk cId="798576530" sldId="256"/>
            <ac:spMk id="31" creationId="{F1DDC1BF-EE27-309A-3F11-CFFE6582D368}"/>
          </ac:spMkLst>
        </pc:spChg>
        <pc:graphicFrameChg chg="add mod">
          <ac:chgData name="岩畔　将吾" userId="a3d00c2e-8940-44c2-b94a-74d0c8d52ac4" providerId="ADAL" clId="{4A623CBF-BEB2-4EBD-8DE2-709DEADFB871}" dt="2026-03-02T16:42:35.930" v="16"/>
          <ac:graphicFrameMkLst>
            <pc:docMk/>
            <pc:sldMk cId="798576530" sldId="256"/>
            <ac:graphicFrameMk id="9" creationId="{8AE4216E-A8CD-49FB-F7DF-4DD6C5354857}"/>
          </ac:graphicFrameMkLst>
        </pc:graphicFrameChg>
      </pc:sldChg>
      <pc:sldChg chg="delSp modSp mod">
        <pc:chgData name="岩畔　将吾" userId="a3d00c2e-8940-44c2-b94a-74d0c8d52ac4" providerId="ADAL" clId="{4A623CBF-BEB2-4EBD-8DE2-709DEADFB871}" dt="2026-03-03T13:47:52.768" v="2066" actId="1035"/>
        <pc:sldMkLst>
          <pc:docMk/>
          <pc:sldMk cId="2780645933" sldId="257"/>
        </pc:sldMkLst>
        <pc:spChg chg="mod">
          <ac:chgData name="岩畔　将吾" userId="a3d00c2e-8940-44c2-b94a-74d0c8d52ac4" providerId="ADAL" clId="{4A623CBF-BEB2-4EBD-8DE2-709DEADFB871}" dt="2026-03-03T13:47:52.768" v="2066" actId="1035"/>
          <ac:spMkLst>
            <pc:docMk/>
            <pc:sldMk cId="2780645933" sldId="257"/>
            <ac:spMk id="3" creationId="{4DDD1429-4E7E-0E9B-152D-B541A2529E06}"/>
          </ac:spMkLst>
        </pc:spChg>
        <pc:spChg chg="mod">
          <ac:chgData name="岩畔　将吾" userId="a3d00c2e-8940-44c2-b94a-74d0c8d52ac4" providerId="ADAL" clId="{4A623CBF-BEB2-4EBD-8DE2-709DEADFB871}" dt="2026-03-03T13:47:43.349" v="2063" actId="1076"/>
          <ac:spMkLst>
            <pc:docMk/>
            <pc:sldMk cId="2780645933" sldId="257"/>
            <ac:spMk id="11" creationId="{4EE73D6B-3C4C-E4DA-01EF-88B9CC833DCC}"/>
          </ac:spMkLst>
        </pc:spChg>
        <pc:spChg chg="del mod">
          <ac:chgData name="岩畔　将吾" userId="a3d00c2e-8940-44c2-b94a-74d0c8d52ac4" providerId="ADAL" clId="{4A623CBF-BEB2-4EBD-8DE2-709DEADFB871}" dt="2026-03-03T13:47:06.149" v="2051" actId="478"/>
          <ac:spMkLst>
            <pc:docMk/>
            <pc:sldMk cId="2780645933" sldId="257"/>
            <ac:spMk id="15" creationId="{6198B3CB-A8B3-9AAD-EC4C-17F359CE33E1}"/>
          </ac:spMkLst>
        </pc:spChg>
        <pc:spChg chg="del">
          <ac:chgData name="岩畔　将吾" userId="a3d00c2e-8940-44c2-b94a-74d0c8d52ac4" providerId="ADAL" clId="{4A623CBF-BEB2-4EBD-8DE2-709DEADFB871}" dt="2026-03-03T13:46:44.240" v="2044" actId="478"/>
          <ac:spMkLst>
            <pc:docMk/>
            <pc:sldMk cId="2780645933" sldId="257"/>
            <ac:spMk id="22" creationId="{657A32F7-06DD-ECE9-1E60-7C1A82FF66C6}"/>
          </ac:spMkLst>
        </pc:spChg>
      </pc:sldChg>
    </pc:docChg>
  </pc:docChgLst>
  <pc:docChgLst>
    <pc:chgData name="岩畔　将吾" userId="a3d00c2e-8940-44c2-b94a-74d0c8d52ac4" providerId="ADAL" clId="{7CD09125-0970-4B7C-A7BF-8639016EE2DD}"/>
    <pc:docChg chg="undo redo custSel addSld modSld">
      <pc:chgData name="岩畔　将吾" userId="a3d00c2e-8940-44c2-b94a-74d0c8d52ac4" providerId="ADAL" clId="{7CD09125-0970-4B7C-A7BF-8639016EE2DD}" dt="2026-03-03T00:15:40.551" v="928" actId="688"/>
      <pc:docMkLst>
        <pc:docMk/>
      </pc:docMkLst>
      <pc:sldChg chg="modSp mod">
        <pc:chgData name="岩畔　将吾" userId="a3d00c2e-8940-44c2-b94a-74d0c8d52ac4" providerId="ADAL" clId="{7CD09125-0970-4B7C-A7BF-8639016EE2DD}" dt="2026-03-02T23:59:03.436" v="313" actId="1076"/>
        <pc:sldMkLst>
          <pc:docMk/>
          <pc:sldMk cId="798576530" sldId="256"/>
        </pc:sldMkLst>
        <pc:spChg chg="mod">
          <ac:chgData name="岩畔　将吾" userId="a3d00c2e-8940-44c2-b94a-74d0c8d52ac4" providerId="ADAL" clId="{7CD09125-0970-4B7C-A7BF-8639016EE2DD}" dt="2026-03-02T23:34:50.296" v="4" actId="1076"/>
          <ac:spMkLst>
            <pc:docMk/>
            <pc:sldMk cId="798576530" sldId="256"/>
            <ac:spMk id="4" creationId="{F4D0EBFD-8DD3-7044-5055-FBC2D7CC0133}"/>
          </ac:spMkLst>
        </pc:spChg>
        <pc:spChg chg="mod">
          <ac:chgData name="岩畔　将吾" userId="a3d00c2e-8940-44c2-b94a-74d0c8d52ac4" providerId="ADAL" clId="{7CD09125-0970-4B7C-A7BF-8639016EE2DD}" dt="2026-03-02T23:40:17.611" v="176" actId="2711"/>
          <ac:spMkLst>
            <pc:docMk/>
            <pc:sldMk cId="798576530" sldId="256"/>
            <ac:spMk id="6" creationId="{50730E8F-F68E-CCF4-85A3-FA2A09E84A99}"/>
          </ac:spMkLst>
        </pc:spChg>
        <pc:spChg chg="mod">
          <ac:chgData name="岩畔　将吾" userId="a3d00c2e-8940-44c2-b94a-74d0c8d52ac4" providerId="ADAL" clId="{7CD09125-0970-4B7C-A7BF-8639016EE2DD}" dt="2026-03-02T23:59:03.436" v="313" actId="1076"/>
          <ac:spMkLst>
            <pc:docMk/>
            <pc:sldMk cId="798576530" sldId="256"/>
            <ac:spMk id="19" creationId="{B15584A9-8D6F-E12E-F769-5A5B6AC31D8A}"/>
          </ac:spMkLst>
        </pc:spChg>
        <pc:spChg chg="mod">
          <ac:chgData name="岩畔　将吾" userId="a3d00c2e-8940-44c2-b94a-74d0c8d52ac4" providerId="ADAL" clId="{7CD09125-0970-4B7C-A7BF-8639016EE2DD}" dt="2026-03-02T23:40:43.175" v="191" actId="1035"/>
          <ac:spMkLst>
            <pc:docMk/>
            <pc:sldMk cId="798576530" sldId="256"/>
            <ac:spMk id="21" creationId="{65F8EBF0-6746-B90F-AF41-C7384A8BFDC1}"/>
          </ac:spMkLst>
        </pc:spChg>
        <pc:spChg chg="mod">
          <ac:chgData name="岩畔　将吾" userId="a3d00c2e-8940-44c2-b94a-74d0c8d52ac4" providerId="ADAL" clId="{7CD09125-0970-4B7C-A7BF-8639016EE2DD}" dt="2026-03-02T23:56:58.828" v="304" actId="20577"/>
          <ac:spMkLst>
            <pc:docMk/>
            <pc:sldMk cId="798576530" sldId="256"/>
            <ac:spMk id="23" creationId="{DF22BABD-81B0-9CA1-FD24-8C6F6FF0CFFA}"/>
          </ac:spMkLst>
        </pc:spChg>
      </pc:sldChg>
      <pc:sldChg chg="addSp delSp modSp add mod">
        <pc:chgData name="岩畔　将吾" userId="a3d00c2e-8940-44c2-b94a-74d0c8d52ac4" providerId="ADAL" clId="{7CD09125-0970-4B7C-A7BF-8639016EE2DD}" dt="2026-03-03T00:15:40.551" v="928" actId="688"/>
        <pc:sldMkLst>
          <pc:docMk/>
          <pc:sldMk cId="2780645933" sldId="257"/>
        </pc:sldMkLst>
        <pc:spChg chg="add mod">
          <ac:chgData name="岩畔　将吾" userId="a3d00c2e-8940-44c2-b94a-74d0c8d52ac4" providerId="ADAL" clId="{7CD09125-0970-4B7C-A7BF-8639016EE2DD}" dt="2026-03-02T23:59:10.930" v="315"/>
          <ac:spMkLst>
            <pc:docMk/>
            <pc:sldMk cId="2780645933" sldId="257"/>
            <ac:spMk id="2" creationId="{1D7D7C06-3A9A-AA51-0C79-F0788B85B3C5}"/>
          </ac:spMkLst>
        </pc:spChg>
        <pc:spChg chg="add mod">
          <ac:chgData name="岩畔　将吾" userId="a3d00c2e-8940-44c2-b94a-74d0c8d52ac4" providerId="ADAL" clId="{7CD09125-0970-4B7C-A7BF-8639016EE2DD}" dt="2026-03-03T00:05:32.165" v="548" actId="20577"/>
          <ac:spMkLst>
            <pc:docMk/>
            <pc:sldMk cId="2780645933" sldId="257"/>
            <ac:spMk id="3" creationId="{4DDD1429-4E7E-0E9B-152D-B541A2529E06}"/>
          </ac:spMkLst>
        </pc:spChg>
        <pc:spChg chg="del mod">
          <ac:chgData name="岩畔　将吾" userId="a3d00c2e-8940-44c2-b94a-74d0c8d52ac4" providerId="ADAL" clId="{7CD09125-0970-4B7C-A7BF-8639016EE2DD}" dt="2026-03-03T00:08:19.213" v="616" actId="478"/>
          <ac:spMkLst>
            <pc:docMk/>
            <pc:sldMk cId="2780645933" sldId="257"/>
            <ac:spMk id="4" creationId="{F4D0EBFD-8DD3-7044-5055-FBC2D7CC0133}"/>
          </ac:spMkLst>
        </pc:spChg>
        <pc:spChg chg="add del mod">
          <ac:chgData name="岩畔　将吾" userId="a3d00c2e-8940-44c2-b94a-74d0c8d52ac4" providerId="ADAL" clId="{7CD09125-0970-4B7C-A7BF-8639016EE2DD}" dt="2026-03-03T00:07:58.924" v="610" actId="478"/>
          <ac:spMkLst>
            <pc:docMk/>
            <pc:sldMk cId="2780645933" sldId="257"/>
            <ac:spMk id="9" creationId="{2DE901FD-A424-560A-1C3E-0484E63F4315}"/>
          </ac:spMkLst>
        </pc:spChg>
        <pc:spChg chg="add del mod">
          <ac:chgData name="岩畔　将吾" userId="a3d00c2e-8940-44c2-b94a-74d0c8d52ac4" providerId="ADAL" clId="{7CD09125-0970-4B7C-A7BF-8639016EE2DD}" dt="2026-03-03T00:08:01.083" v="611" actId="478"/>
          <ac:spMkLst>
            <pc:docMk/>
            <pc:sldMk cId="2780645933" sldId="257"/>
            <ac:spMk id="10" creationId="{0E791678-4BC0-9D85-AEE3-4EF923371739}"/>
          </ac:spMkLst>
        </pc:spChg>
        <pc:spChg chg="add mod">
          <ac:chgData name="岩畔　将吾" userId="a3d00c2e-8940-44c2-b94a-74d0c8d52ac4" providerId="ADAL" clId="{7CD09125-0970-4B7C-A7BF-8639016EE2DD}" dt="2026-03-03T00:09:45.890" v="634" actId="1076"/>
          <ac:spMkLst>
            <pc:docMk/>
            <pc:sldMk cId="2780645933" sldId="257"/>
            <ac:spMk id="11" creationId="{4EE73D6B-3C4C-E4DA-01EF-88B9CC833DCC}"/>
          </ac:spMkLst>
        </pc:spChg>
        <pc:spChg chg="mod">
          <ac:chgData name="岩畔　将吾" userId="a3d00c2e-8940-44c2-b94a-74d0c8d52ac4" providerId="ADAL" clId="{7CD09125-0970-4B7C-A7BF-8639016EE2DD}" dt="2026-03-03T00:01:00.493" v="332" actId="947"/>
          <ac:spMkLst>
            <pc:docMk/>
            <pc:sldMk cId="2780645933" sldId="257"/>
            <ac:spMk id="12" creationId="{FEA81163-D7F7-2B81-31A9-95A8F237F6FA}"/>
          </ac:spMkLst>
        </pc:spChg>
        <pc:spChg chg="mod">
          <ac:chgData name="岩畔　将吾" userId="a3d00c2e-8940-44c2-b94a-74d0c8d52ac4" providerId="ADAL" clId="{7CD09125-0970-4B7C-A7BF-8639016EE2DD}" dt="2026-03-03T00:09:16.190" v="632" actId="20577"/>
          <ac:spMkLst>
            <pc:docMk/>
            <pc:sldMk cId="2780645933" sldId="257"/>
            <ac:spMk id="13" creationId="{27C0F47C-7B7F-E0E1-62F0-754ED5F99CF3}"/>
          </ac:spMkLst>
        </pc:spChg>
        <pc:spChg chg="mod">
          <ac:chgData name="岩畔　将吾" userId="a3d00c2e-8940-44c2-b94a-74d0c8d52ac4" providerId="ADAL" clId="{7CD09125-0970-4B7C-A7BF-8639016EE2DD}" dt="2026-03-02T23:58:49.949" v="311" actId="20577"/>
          <ac:spMkLst>
            <pc:docMk/>
            <pc:sldMk cId="2780645933" sldId="257"/>
            <ac:spMk id="14" creationId="{F604B914-A3BD-C213-CA35-2D328ECB7DC4}"/>
          </ac:spMkLst>
        </pc:spChg>
        <pc:spChg chg="mod">
          <ac:chgData name="岩畔　将吾" userId="a3d00c2e-8940-44c2-b94a-74d0c8d52ac4" providerId="ADAL" clId="{7CD09125-0970-4B7C-A7BF-8639016EE2DD}" dt="2026-03-03T00:09:12.063" v="631" actId="20577"/>
          <ac:spMkLst>
            <pc:docMk/>
            <pc:sldMk cId="2780645933" sldId="257"/>
            <ac:spMk id="15" creationId="{6198B3CB-A8B3-9AAD-EC4C-17F359CE33E1}"/>
          </ac:spMkLst>
        </pc:spChg>
        <pc:spChg chg="mod">
          <ac:chgData name="岩畔　将吾" userId="a3d00c2e-8940-44c2-b94a-74d0c8d52ac4" providerId="ADAL" clId="{7CD09125-0970-4B7C-A7BF-8639016EE2DD}" dt="2026-03-02T23:55:07.756" v="194" actId="947"/>
          <ac:spMkLst>
            <pc:docMk/>
            <pc:sldMk cId="2780645933" sldId="257"/>
            <ac:spMk id="16" creationId="{7A18CE6B-315D-DE38-77D0-86B6D6EC5791}"/>
          </ac:spMkLst>
        </pc:spChg>
        <pc:spChg chg="add mod">
          <ac:chgData name="岩畔　将吾" userId="a3d00c2e-8940-44c2-b94a-74d0c8d52ac4" providerId="ADAL" clId="{7CD09125-0970-4B7C-A7BF-8639016EE2DD}" dt="2026-03-03T00:11:47.875" v="842" actId="1038"/>
          <ac:spMkLst>
            <pc:docMk/>
            <pc:sldMk cId="2780645933" sldId="257"/>
            <ac:spMk id="17" creationId="{3089F9DC-621C-A719-9889-478665015224}"/>
          </ac:spMkLst>
        </pc:spChg>
        <pc:spChg chg="add mod">
          <ac:chgData name="岩畔　将吾" userId="a3d00c2e-8940-44c2-b94a-74d0c8d52ac4" providerId="ADAL" clId="{7CD09125-0970-4B7C-A7BF-8639016EE2DD}" dt="2026-03-03T00:15:40.551" v="928" actId="688"/>
          <ac:spMkLst>
            <pc:docMk/>
            <pc:sldMk cId="2780645933" sldId="257"/>
            <ac:spMk id="18" creationId="{B0895237-D38D-261A-F2DE-501EF8B3B4F8}"/>
          </ac:spMkLst>
        </pc:spChg>
        <pc:spChg chg="del">
          <ac:chgData name="岩畔　将吾" userId="a3d00c2e-8940-44c2-b94a-74d0c8d52ac4" providerId="ADAL" clId="{7CD09125-0970-4B7C-A7BF-8639016EE2DD}" dt="2026-03-02T23:59:10.525" v="314" actId="478"/>
          <ac:spMkLst>
            <pc:docMk/>
            <pc:sldMk cId="2780645933" sldId="257"/>
            <ac:spMk id="19" creationId="{B15584A9-8D6F-E12E-F769-5A5B6AC31D8A}"/>
          </ac:spMkLst>
        </pc:spChg>
        <pc:spChg chg="add mod">
          <ac:chgData name="岩畔　将吾" userId="a3d00c2e-8940-44c2-b94a-74d0c8d52ac4" providerId="ADAL" clId="{7CD09125-0970-4B7C-A7BF-8639016EE2DD}" dt="2026-03-03T00:14:16.928" v="920"/>
          <ac:spMkLst>
            <pc:docMk/>
            <pc:sldMk cId="2780645933" sldId="257"/>
            <ac:spMk id="20" creationId="{9A6523B3-E29F-55E7-CCC4-7CE548A16BF3}"/>
          </ac:spMkLst>
        </pc:spChg>
        <pc:spChg chg="mod">
          <ac:chgData name="岩畔　将吾" userId="a3d00c2e-8940-44c2-b94a-74d0c8d52ac4" providerId="ADAL" clId="{7CD09125-0970-4B7C-A7BF-8639016EE2DD}" dt="2026-03-02T23:40:06.097" v="174" actId="2711"/>
          <ac:spMkLst>
            <pc:docMk/>
            <pc:sldMk cId="2780645933" sldId="257"/>
            <ac:spMk id="21" creationId="{65F8EBF0-6746-B90F-AF41-C7384A8BFDC1}"/>
          </ac:spMkLst>
        </pc:spChg>
        <pc:spChg chg="del">
          <ac:chgData name="岩畔　将吾" userId="a3d00c2e-8940-44c2-b94a-74d0c8d52ac4" providerId="ADAL" clId="{7CD09125-0970-4B7C-A7BF-8639016EE2DD}" dt="2026-03-03T00:02:26.369" v="333" actId="478"/>
          <ac:spMkLst>
            <pc:docMk/>
            <pc:sldMk cId="2780645933" sldId="257"/>
            <ac:spMk id="23" creationId="{DF22BABD-81B0-9CA1-FD24-8C6F6FF0CFFA}"/>
          </ac:spMkLst>
        </pc:spChg>
        <pc:spChg chg="mod">
          <ac:chgData name="岩畔　将吾" userId="a3d00c2e-8940-44c2-b94a-74d0c8d52ac4" providerId="ADAL" clId="{7CD09125-0970-4B7C-A7BF-8639016EE2DD}" dt="2026-03-02T23:59:52.245" v="321" actId="1076"/>
          <ac:spMkLst>
            <pc:docMk/>
            <pc:sldMk cId="2780645933" sldId="257"/>
            <ac:spMk id="24" creationId="{6E825871-F921-8042-3CE8-633FFA1366B9}"/>
          </ac:spMkLst>
        </pc:spChg>
        <pc:picChg chg="add del">
          <ac:chgData name="岩畔　将吾" userId="a3d00c2e-8940-44c2-b94a-74d0c8d52ac4" providerId="ADAL" clId="{7CD09125-0970-4B7C-A7BF-8639016EE2DD}" dt="2026-03-03T00:14:26.420" v="922" actId="478"/>
          <ac:picMkLst>
            <pc:docMk/>
            <pc:sldMk cId="2780645933" sldId="257"/>
            <ac:picMk id="25" creationId="{B75D385B-5413-AA90-62FA-84D7C4A0416E}"/>
          </ac:picMkLst>
        </pc:picChg>
        <pc:cxnChg chg="add del mod">
          <ac:chgData name="岩畔　将吾" userId="a3d00c2e-8940-44c2-b94a-74d0c8d52ac4" providerId="ADAL" clId="{7CD09125-0970-4B7C-A7BF-8639016EE2DD}" dt="2026-03-03T00:05:36.115" v="549" actId="478"/>
          <ac:cxnSpMkLst>
            <pc:docMk/>
            <pc:sldMk cId="2780645933" sldId="257"/>
            <ac:cxnSpMk id="7" creationId="{AF789263-3E5D-FF42-85D3-A4E4D36504FD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8248329"/>
            <a:ext cx="27539395" cy="17546649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6471644"/>
            <a:ext cx="24299466" cy="12168318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F9D48-023A-43B9-AE4C-0FB35F12047B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68AF1-5C36-429F-A05F-EAD2906A51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020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F9D48-023A-43B9-AE4C-0FB35F12047B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68AF1-5C36-429F-A05F-EAD2906A51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9180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683331"/>
            <a:ext cx="6986096" cy="4271162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683331"/>
            <a:ext cx="20553298" cy="4271162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F9D48-023A-43B9-AE4C-0FB35F12047B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68AF1-5C36-429F-A05F-EAD2906A51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2009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F9D48-023A-43B9-AE4C-0FB35F12047B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68AF1-5C36-429F-A05F-EAD2906A51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4639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2565002"/>
            <a:ext cx="27944386" cy="20964976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33728315"/>
            <a:ext cx="27944386" cy="11024985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F9D48-023A-43B9-AE4C-0FB35F12047B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68AF1-5C36-429F-A05F-EAD2906A51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3878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3416653"/>
            <a:ext cx="13769697" cy="3197830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3416653"/>
            <a:ext cx="13769697" cy="3197830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F9D48-023A-43B9-AE4C-0FB35F12047B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68AF1-5C36-429F-A05F-EAD2906A51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632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683342"/>
            <a:ext cx="27944386" cy="9741661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2354992"/>
            <a:ext cx="13706415" cy="6054990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8409982"/>
            <a:ext cx="13706415" cy="2707831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2354992"/>
            <a:ext cx="13773917" cy="6054990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8409982"/>
            <a:ext cx="13773917" cy="2707831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F9D48-023A-43B9-AE4C-0FB35F12047B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68AF1-5C36-429F-A05F-EAD2906A51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2678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F9D48-023A-43B9-AE4C-0FB35F12047B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68AF1-5C36-429F-A05F-EAD2906A51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309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F9D48-023A-43B9-AE4C-0FB35F12047B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68AF1-5C36-429F-A05F-EAD2906A51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789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3359997"/>
            <a:ext cx="10449614" cy="11759988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7256671"/>
            <a:ext cx="16402140" cy="35816631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5119985"/>
            <a:ext cx="10449614" cy="28011643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F9D48-023A-43B9-AE4C-0FB35F12047B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68AF1-5C36-429F-A05F-EAD2906A51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9208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3359997"/>
            <a:ext cx="10449614" cy="11759988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7256671"/>
            <a:ext cx="16402140" cy="35816631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5119985"/>
            <a:ext cx="10449614" cy="28011643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F9D48-023A-43B9-AE4C-0FB35F12047B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68AF1-5C36-429F-A05F-EAD2906A51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5719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683342"/>
            <a:ext cx="27944386" cy="97416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3416653"/>
            <a:ext cx="27944386" cy="319783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6713298"/>
            <a:ext cx="7289840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DF9D48-023A-43B9-AE4C-0FB35F12047B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6713298"/>
            <a:ext cx="10934760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6713298"/>
            <a:ext cx="7289840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568AF1-5C36-429F-A05F-EAD2906A51A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5479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kumimoji="1"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kumimoji="1"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kumimoji="1"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kumimoji="1"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kumimoji="1"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kumimoji="1"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kumimoji="1"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kumimoji="1"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kumimoji="1"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kumimoji="1"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kumimoji="1"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kumimoji="1"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kumimoji="1"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kumimoji="1"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kumimoji="1"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kumimoji="1"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kumimoji="1"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kumimoji="1"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kumimoji="1"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266DA8C-D8A1-D6AF-4165-D7259B251C65}"/>
              </a:ext>
            </a:extLst>
          </p:cNvPr>
          <p:cNvSpPr/>
          <p:nvPr/>
        </p:nvSpPr>
        <p:spPr>
          <a:xfrm>
            <a:off x="0" y="0"/>
            <a:ext cx="32400000" cy="720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4D0EBFD-8DD3-7044-5055-FBC2D7CC0133}"/>
              </a:ext>
            </a:extLst>
          </p:cNvPr>
          <p:cNvSpPr txBox="1"/>
          <p:nvPr/>
        </p:nvSpPr>
        <p:spPr>
          <a:xfrm>
            <a:off x="2164015" y="39733659"/>
            <a:ext cx="28071255" cy="494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5400" dirty="0"/>
              <a:t>※</a:t>
            </a:r>
            <a:r>
              <a:rPr kumimoji="1" lang="ja-JP" altLang="en-US" sz="5400" dirty="0"/>
              <a:t>本テンプレートは，</a:t>
            </a:r>
            <a:r>
              <a:rPr kumimoji="1" lang="ja-JP" altLang="en-US" sz="5400" b="1" dirty="0"/>
              <a:t>実寸（横</a:t>
            </a:r>
            <a:r>
              <a:rPr kumimoji="1" lang="en-US" altLang="ja-JP" sz="5400" b="1" dirty="0"/>
              <a:t>90cm × </a:t>
            </a:r>
            <a:r>
              <a:rPr kumimoji="1" lang="ja-JP" altLang="en-US" sz="5400" b="1" dirty="0"/>
              <a:t>高さ約</a:t>
            </a:r>
            <a:r>
              <a:rPr kumimoji="1" lang="en-US" altLang="ja-JP" sz="5400" b="1" dirty="0"/>
              <a:t>140cm</a:t>
            </a:r>
            <a:r>
              <a:rPr kumimoji="1" lang="ja-JP" altLang="en-US" sz="5400" b="1" dirty="0"/>
              <a:t>）</a:t>
            </a:r>
            <a:r>
              <a:rPr kumimoji="1" lang="ja-JP" altLang="en-US" sz="5400" dirty="0"/>
              <a:t>を想定した参考レイアウトです．</a:t>
            </a:r>
          </a:p>
          <a:p>
            <a:pPr>
              <a:lnSpc>
                <a:spcPct val="150000"/>
              </a:lnSpc>
            </a:pPr>
            <a:r>
              <a:rPr kumimoji="1" lang="ja-JP" altLang="en-US" sz="5400" dirty="0"/>
              <a:t>ポスターパネルは</a:t>
            </a:r>
            <a:r>
              <a:rPr kumimoji="1" lang="ja-JP" altLang="en-US" sz="5400" b="1" dirty="0"/>
              <a:t>高さ</a:t>
            </a:r>
            <a:r>
              <a:rPr kumimoji="1" lang="en-US" altLang="ja-JP" sz="5400" b="1" dirty="0"/>
              <a:t>180cm</a:t>
            </a:r>
            <a:r>
              <a:rPr kumimoji="1" lang="ja-JP" altLang="en-US" sz="5400" dirty="0"/>
              <a:t>まで掲示可能です．作成方法は任意ですが，最終出力サイズが</a:t>
            </a:r>
            <a:r>
              <a:rPr kumimoji="1" lang="ja-JP" altLang="en-US" sz="5400" b="1" dirty="0"/>
              <a:t>横</a:t>
            </a:r>
            <a:r>
              <a:rPr kumimoji="1" lang="en-US" altLang="ja-JP" sz="5400" b="1" dirty="0"/>
              <a:t>90cm</a:t>
            </a:r>
            <a:r>
              <a:rPr kumimoji="1" lang="ja-JP" altLang="en-US" sz="5400" b="1" dirty="0"/>
              <a:t>・高さ</a:t>
            </a:r>
            <a:r>
              <a:rPr kumimoji="1" lang="en-US" altLang="ja-JP" sz="5400" b="1" dirty="0"/>
              <a:t>180cm</a:t>
            </a:r>
            <a:r>
              <a:rPr kumimoji="1" lang="ja-JP" altLang="en-US" sz="5400" b="1" dirty="0"/>
              <a:t>以内と</a:t>
            </a:r>
            <a:r>
              <a:rPr kumimoji="1" lang="ja-JP" altLang="en-US" sz="5400" dirty="0"/>
              <a:t>なるよう調整してください．</a:t>
            </a:r>
          </a:p>
          <a:p>
            <a:pPr>
              <a:lnSpc>
                <a:spcPct val="150000"/>
              </a:lnSpc>
            </a:pPr>
            <a:endParaRPr kumimoji="1" lang="ja-JP" altLang="en-US" sz="5400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0730E8F-F68E-CCF4-85A3-FA2A09E84A99}"/>
              </a:ext>
            </a:extLst>
          </p:cNvPr>
          <p:cNvSpPr/>
          <p:nvPr/>
        </p:nvSpPr>
        <p:spPr>
          <a:xfrm>
            <a:off x="0" y="0"/>
            <a:ext cx="5400000" cy="7200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Text Box 11">
            <a:extLst>
              <a:ext uri="{FF2B5EF4-FFF2-40B4-BE49-F238E27FC236}">
                <a16:creationId xmlns:a16="http://schemas.microsoft.com/office/drawing/2014/main" id="{FEA81163-D7F7-2B81-31A9-95A8F237F6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91201" y="6012319"/>
            <a:ext cx="18300204" cy="534762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defTabSz="4776788">
              <a:lnSpc>
                <a:spcPts val="3000"/>
              </a:lnSpc>
              <a:spcBef>
                <a:spcPct val="50000"/>
              </a:spcBef>
              <a:defRPr/>
            </a:pPr>
            <a:r>
              <a:rPr kumimoji="0" lang="ja-JP" altLang="en-US" sz="4000" b="1" kern="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〇</a:t>
            </a:r>
            <a:r>
              <a:rPr kumimoji="0" lang="en-US" altLang="ja-JP" sz="4000" b="1" kern="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Author</a:t>
            </a:r>
            <a:r>
              <a:rPr lang="ja-JP" altLang="en-US" sz="4000" b="1" kern="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①</a:t>
            </a:r>
            <a:r>
              <a:rPr kumimoji="0" lang="en-US" altLang="ja-JP" sz="4000" b="1" kern="0" baseline="3000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1)</a:t>
            </a:r>
            <a:r>
              <a:rPr kumimoji="0" lang="ja-JP" altLang="en-US" sz="4000" b="1" kern="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，</a:t>
            </a:r>
            <a:r>
              <a:rPr lang="en-US" altLang="zh-CN" sz="4000" b="1" kern="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……………, ……………, ……………, ……………, ……………</a:t>
            </a:r>
            <a:endParaRPr kumimoji="0" lang="en-US" altLang="ja-JP" sz="4000" b="1" kern="0" baseline="3000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13" name="Text Box 11">
            <a:extLst>
              <a:ext uri="{FF2B5EF4-FFF2-40B4-BE49-F238E27FC236}">
                <a16:creationId xmlns:a16="http://schemas.microsoft.com/office/drawing/2014/main" id="{27C0F47C-7B7F-E0E1-62F0-754ED5F99C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30099" y="5321073"/>
            <a:ext cx="18300204" cy="520976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4776788">
              <a:lnSpc>
                <a:spcPts val="3000"/>
              </a:lnSpc>
              <a:spcBef>
                <a:spcPct val="50000"/>
              </a:spcBef>
              <a:defRPr/>
            </a:pPr>
            <a:r>
              <a:rPr kumimoji="0" lang="en-US" altLang="ja-JP" sz="4800" b="1" kern="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Title</a:t>
            </a:r>
            <a:r>
              <a:rPr kumimoji="0" lang="ja-JP" altLang="en-US" sz="4800" b="1" kern="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 </a:t>
            </a:r>
            <a:r>
              <a:rPr kumimoji="0" lang="en-US" altLang="ja-JP" sz="4800" b="1" kern="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(English)</a:t>
            </a:r>
            <a:endParaRPr kumimoji="0" lang="en-US" altLang="ja-JP" sz="4000" b="1" kern="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14" name="Text Box 11">
            <a:extLst>
              <a:ext uri="{FF2B5EF4-FFF2-40B4-BE49-F238E27FC236}">
                <a16:creationId xmlns:a16="http://schemas.microsoft.com/office/drawing/2014/main" id="{F604B914-A3BD-C213-CA35-2D328ECB7D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49898" y="2936574"/>
            <a:ext cx="18300203" cy="1092607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defTabSz="4776788">
              <a:lnSpc>
                <a:spcPts val="2400"/>
              </a:lnSpc>
              <a:spcBef>
                <a:spcPct val="50000"/>
              </a:spcBef>
              <a:defRPr/>
            </a:pPr>
            <a:r>
              <a:rPr kumimoji="0" lang="en-US" altLang="ja-JP" sz="4000" b="1" kern="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1)</a:t>
            </a:r>
            <a:r>
              <a:rPr kumimoji="0" lang="ja-JP" altLang="en-US" sz="4000" b="1" kern="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所属名</a:t>
            </a:r>
          </a:p>
          <a:p>
            <a:pPr defTabSz="4776788">
              <a:lnSpc>
                <a:spcPts val="2400"/>
              </a:lnSpc>
              <a:spcBef>
                <a:spcPct val="50000"/>
              </a:spcBef>
              <a:defRPr/>
            </a:pPr>
            <a:r>
              <a:rPr kumimoji="0" lang="en-US" altLang="ja-JP" sz="4000" b="1" kern="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2) </a:t>
            </a:r>
            <a:r>
              <a:rPr lang="ja-JP" altLang="en-US" sz="4000" b="1" kern="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所属名</a:t>
            </a:r>
            <a:endParaRPr kumimoji="0" lang="ja-JP" altLang="en-US" sz="4000" b="1" kern="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6" name="Text Box 7">
            <a:extLst>
              <a:ext uri="{FF2B5EF4-FFF2-40B4-BE49-F238E27FC236}">
                <a16:creationId xmlns:a16="http://schemas.microsoft.com/office/drawing/2014/main" id="{7A18CE6B-315D-DE38-77D0-86B6D6EC57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73179" y="1928132"/>
            <a:ext cx="20752564" cy="769441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defTabSz="4776788">
              <a:spcBef>
                <a:spcPct val="50000"/>
              </a:spcBef>
              <a:defRPr/>
            </a:pPr>
            <a:r>
              <a:rPr kumimoji="0" lang="zh-CN" altLang="en-US" sz="4400" b="1" kern="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〇</a:t>
            </a:r>
            <a:r>
              <a:rPr kumimoji="0" lang="ja-JP" altLang="en-US" sz="4400" b="1" kern="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発表者名</a:t>
            </a:r>
            <a:r>
              <a:rPr kumimoji="0" lang="en-US" altLang="zh-CN" sz="4400" b="1" kern="0" baseline="30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1)</a:t>
            </a:r>
            <a:r>
              <a:rPr kumimoji="0" lang="zh-CN" altLang="en-US" sz="4400" b="1" kern="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，</a:t>
            </a:r>
            <a:r>
              <a:rPr lang="en-US" altLang="zh-CN" sz="4400" b="1" kern="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……………, ……………, ……………, ……………, ……………</a:t>
            </a:r>
            <a:endParaRPr kumimoji="0" lang="en-US" altLang="zh-CN" sz="4400" b="1" kern="0" baseline="30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B15584A9-8D6F-E12E-F769-5A5B6AC31D8A}"/>
              </a:ext>
            </a:extLst>
          </p:cNvPr>
          <p:cNvSpPr txBox="1"/>
          <p:nvPr/>
        </p:nvSpPr>
        <p:spPr>
          <a:xfrm>
            <a:off x="9319011" y="3856264"/>
            <a:ext cx="861774" cy="1581350"/>
          </a:xfrm>
          <a:prstGeom prst="rect">
            <a:avLst/>
          </a:prstGeom>
          <a:noFill/>
        </p:spPr>
        <p:txBody>
          <a:bodyPr vert="eaVert" wrap="square" rtlCol="0" anchor="ctr">
            <a:spAutoFit/>
          </a:bodyPr>
          <a:lstStyle/>
          <a:p>
            <a:pPr defTabSz="4776788">
              <a:lnSpc>
                <a:spcPts val="2400"/>
              </a:lnSpc>
              <a:spcBef>
                <a:spcPct val="50000"/>
              </a:spcBef>
              <a:defRPr/>
            </a:pPr>
            <a:r>
              <a:rPr lang="en-US" altLang="ja-JP" sz="3600" b="1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……</a:t>
            </a:r>
            <a:endParaRPr kumimoji="0" lang="ja-JP" altLang="en-US" sz="36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kumimoji="1" lang="ja-JP" altLang="en-US" sz="2400" dirty="0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65F8EBF0-6746-B90F-AF41-C7384A8BFDC1}"/>
              </a:ext>
            </a:extLst>
          </p:cNvPr>
          <p:cNvSpPr txBox="1"/>
          <p:nvPr/>
        </p:nvSpPr>
        <p:spPr>
          <a:xfrm>
            <a:off x="225440" y="2368001"/>
            <a:ext cx="4949119" cy="22159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138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P-</a:t>
            </a:r>
            <a:r>
              <a:rPr lang="ja-JP" altLang="en-US" sz="138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●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DF22BABD-81B0-9CA1-FD24-8C6F6FF0CFFA}"/>
              </a:ext>
            </a:extLst>
          </p:cNvPr>
          <p:cNvSpPr txBox="1"/>
          <p:nvPr/>
        </p:nvSpPr>
        <p:spPr>
          <a:xfrm>
            <a:off x="1736850" y="12209546"/>
            <a:ext cx="28925584" cy="22252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0" b="1" dirty="0">
                <a:latin typeface="+mn-ea"/>
              </a:rPr>
              <a:t>これはテンプレートです．</a:t>
            </a:r>
            <a:endParaRPr kumimoji="1" lang="en-US" altLang="ja-JP" sz="8000" b="1" dirty="0">
              <a:latin typeface="+mn-ea"/>
            </a:endParaRPr>
          </a:p>
          <a:p>
            <a:endParaRPr kumimoji="1" lang="en-US" altLang="ja-JP" sz="8000" b="1" dirty="0">
              <a:latin typeface="+mn-ea"/>
            </a:endParaRPr>
          </a:p>
          <a:p>
            <a:r>
              <a:rPr kumimoji="1" lang="ja-JP" altLang="en-US" sz="8000" b="1" dirty="0">
                <a:latin typeface="+mn-ea"/>
              </a:rPr>
              <a:t>ポスター掲示用のパネルサイズは</a:t>
            </a:r>
            <a:r>
              <a:rPr kumimoji="1" lang="ja-JP" altLang="en-US" sz="8000" b="1" dirty="0"/>
              <a:t>横</a:t>
            </a:r>
            <a:r>
              <a:rPr kumimoji="1" lang="en-US" altLang="ja-JP" sz="8000" b="1" dirty="0"/>
              <a:t>90cm</a:t>
            </a:r>
            <a:r>
              <a:rPr kumimoji="1" lang="ja-JP" altLang="en-US" sz="8000" b="1" dirty="0"/>
              <a:t>・高さ</a:t>
            </a:r>
            <a:r>
              <a:rPr kumimoji="1" lang="en-US" altLang="ja-JP" sz="8000" b="1" dirty="0"/>
              <a:t>180cm</a:t>
            </a:r>
            <a:r>
              <a:rPr kumimoji="1" lang="ja-JP" altLang="en-US" sz="8000" b="1" dirty="0"/>
              <a:t>です．</a:t>
            </a:r>
            <a:endParaRPr kumimoji="1" lang="ja-JP" altLang="en-US" sz="8000" b="1" dirty="0">
              <a:latin typeface="+mn-ea"/>
            </a:endParaRPr>
          </a:p>
          <a:p>
            <a:endParaRPr kumimoji="1" lang="ja-JP" altLang="en-US" sz="8000" b="1" dirty="0">
              <a:latin typeface="+mn-ea"/>
            </a:endParaRPr>
          </a:p>
          <a:p>
            <a:r>
              <a:rPr kumimoji="1" lang="ja-JP" altLang="en-US" sz="8000" b="1" dirty="0">
                <a:latin typeface="+mn-ea"/>
              </a:rPr>
              <a:t>上記の演題番号，演題名，所属名等は編集してください（表記は抄録原稿と統一してください）．</a:t>
            </a:r>
          </a:p>
          <a:p>
            <a:endParaRPr kumimoji="1" lang="ja-JP" altLang="en-US" sz="8000" b="1" dirty="0">
              <a:latin typeface="+mn-ea"/>
            </a:endParaRPr>
          </a:p>
          <a:p>
            <a:r>
              <a:rPr kumimoji="1" lang="ja-JP" altLang="en-US" sz="8000" b="1" dirty="0">
                <a:latin typeface="+mn-ea"/>
              </a:rPr>
              <a:t>白色部分に発表内容をレイアウトしてください．</a:t>
            </a:r>
          </a:p>
          <a:p>
            <a:endParaRPr kumimoji="1" lang="ja-JP" altLang="en-US" sz="8000" b="1" dirty="0">
              <a:latin typeface="+mn-ea"/>
            </a:endParaRPr>
          </a:p>
          <a:p>
            <a:r>
              <a:rPr kumimoji="1" lang="ja-JP" altLang="en-US" sz="8000" b="1" dirty="0">
                <a:latin typeface="+mn-ea"/>
              </a:rPr>
              <a:t>文字の大きさは，</a:t>
            </a:r>
            <a:r>
              <a:rPr kumimoji="1" lang="en-US" altLang="ja-JP" sz="8000" b="1" dirty="0">
                <a:latin typeface="+mn-ea"/>
              </a:rPr>
              <a:t>2m</a:t>
            </a:r>
            <a:r>
              <a:rPr kumimoji="1" lang="ja-JP" altLang="en-US" sz="8000" b="1" dirty="0">
                <a:latin typeface="+mn-ea"/>
              </a:rPr>
              <a:t>の距離より判読可能な文字としてください（目安</a:t>
            </a:r>
            <a:r>
              <a:rPr kumimoji="1" lang="en-US" altLang="ja-JP" sz="8000" b="1" dirty="0">
                <a:latin typeface="+mn-ea"/>
              </a:rPr>
              <a:t>28pt</a:t>
            </a:r>
            <a:r>
              <a:rPr kumimoji="1" lang="ja-JP" altLang="en-US" sz="8000" b="1" dirty="0">
                <a:latin typeface="+mn-ea"/>
              </a:rPr>
              <a:t>以上）．</a:t>
            </a:r>
          </a:p>
          <a:p>
            <a:endParaRPr kumimoji="1" lang="ja-JP" altLang="en-US" sz="8000" b="1" dirty="0">
              <a:latin typeface="+mn-ea"/>
            </a:endParaRPr>
          </a:p>
          <a:p>
            <a:r>
              <a:rPr kumimoji="1" lang="ja-JP" altLang="en-US" sz="8000" b="1" dirty="0">
                <a:latin typeface="+mn-ea"/>
              </a:rPr>
              <a:t>タイトル欄（ポスター番号を含むヘッダー部）およびポスター背景色は自由に変更して構いませんが，文字の視認性に配慮してください．</a:t>
            </a:r>
            <a:endParaRPr kumimoji="1" lang="en-US" altLang="ja-JP" sz="8000" b="1" dirty="0">
              <a:latin typeface="+mn-ea"/>
            </a:endParaRPr>
          </a:p>
          <a:p>
            <a:endParaRPr kumimoji="1" lang="en-US" altLang="ja-JP" sz="8000" b="1" dirty="0">
              <a:latin typeface="+mn-ea"/>
            </a:endParaRPr>
          </a:p>
          <a:p>
            <a:endParaRPr kumimoji="1" lang="en-US" altLang="ja-JP" sz="8000" b="1" dirty="0">
              <a:latin typeface="+mn-ea"/>
            </a:endParaRPr>
          </a:p>
          <a:p>
            <a:r>
              <a:rPr kumimoji="1" lang="ja-JP" altLang="en-US" sz="8000" b="1" dirty="0">
                <a:solidFill>
                  <a:srgbClr val="FF0000"/>
                </a:solidFill>
                <a:latin typeface="+mn-ea"/>
              </a:rPr>
              <a:t>ポスター内に</a:t>
            </a:r>
            <a:r>
              <a:rPr kumimoji="1" lang="en-US" altLang="ja-JP" sz="8000" b="1" dirty="0">
                <a:solidFill>
                  <a:srgbClr val="FF0000"/>
                </a:solidFill>
                <a:latin typeface="+mn-ea"/>
              </a:rPr>
              <a:t>COI</a:t>
            </a:r>
            <a:r>
              <a:rPr kumimoji="1" lang="ja-JP" altLang="en-US" sz="8000" b="1" dirty="0">
                <a:solidFill>
                  <a:srgbClr val="FF0000"/>
                </a:solidFill>
                <a:latin typeface="+mn-ea"/>
              </a:rPr>
              <a:t>（利益相反）の有無に関する記載が必要です．</a:t>
            </a:r>
          </a:p>
        </p:txBody>
      </p:sp>
      <p:sp>
        <p:nvSpPr>
          <p:cNvPr id="24" name="Text Box 6">
            <a:extLst>
              <a:ext uri="{FF2B5EF4-FFF2-40B4-BE49-F238E27FC236}">
                <a16:creationId xmlns:a16="http://schemas.microsoft.com/office/drawing/2014/main" id="{6E825871-F921-8042-3CE8-633FFA1366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0985" y="727803"/>
            <a:ext cx="19515231" cy="1200329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7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演題名（和文）</a:t>
            </a:r>
            <a:endParaRPr kumimoji="1" lang="en-US" altLang="ja-JP" sz="7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98576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266DA8C-D8A1-D6AF-4165-D7259B251C65}"/>
              </a:ext>
            </a:extLst>
          </p:cNvPr>
          <p:cNvSpPr/>
          <p:nvPr/>
        </p:nvSpPr>
        <p:spPr>
          <a:xfrm>
            <a:off x="0" y="0"/>
            <a:ext cx="32400000" cy="7200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0730E8F-F68E-CCF4-85A3-FA2A09E84A99}"/>
              </a:ext>
            </a:extLst>
          </p:cNvPr>
          <p:cNvSpPr/>
          <p:nvPr/>
        </p:nvSpPr>
        <p:spPr>
          <a:xfrm>
            <a:off x="0" y="0"/>
            <a:ext cx="5400000" cy="7200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2" name="Text Box 11">
            <a:extLst>
              <a:ext uri="{FF2B5EF4-FFF2-40B4-BE49-F238E27FC236}">
                <a16:creationId xmlns:a16="http://schemas.microsoft.com/office/drawing/2014/main" id="{FEA81163-D7F7-2B81-31A9-95A8F237F6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9680" y="6082657"/>
            <a:ext cx="22143246" cy="534762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defTabSz="4776788">
              <a:lnSpc>
                <a:spcPts val="3000"/>
              </a:lnSpc>
              <a:spcBef>
                <a:spcPct val="50000"/>
              </a:spcBef>
              <a:defRPr/>
            </a:pPr>
            <a:r>
              <a:rPr kumimoji="0" lang="ja-JP" altLang="en-US" sz="4000" b="1" kern="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〇</a:t>
            </a:r>
            <a:r>
              <a:rPr kumimoji="0" lang="en-US" altLang="ja-JP" sz="4000" b="1" kern="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Hiroshima J </a:t>
            </a:r>
            <a:r>
              <a:rPr kumimoji="0" lang="en-US" altLang="ja-JP" sz="4000" b="1" kern="0" baseline="3000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1)</a:t>
            </a:r>
            <a:r>
              <a:rPr kumimoji="0" lang="ja-JP" altLang="en-US" sz="4000" b="1" kern="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，</a:t>
            </a:r>
            <a:r>
              <a:rPr lang="en-US" altLang="zh-CN" sz="4000" b="1" kern="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Rijo H </a:t>
            </a:r>
            <a:r>
              <a:rPr lang="en-US" altLang="zh-CN" sz="4000" b="1" kern="0" baseline="30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</a:t>
            </a:r>
            <a:r>
              <a:rPr lang="zh-CN" altLang="en-US" sz="4000" b="1" kern="0" baseline="30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</a:t>
            </a:r>
            <a:r>
              <a:rPr lang="en-US" altLang="zh-CN" sz="4000" b="1" kern="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, ……………, ……………, ……………, ……………</a:t>
            </a:r>
            <a:endParaRPr kumimoji="0" lang="en-US" altLang="ja-JP" sz="4000" b="1" kern="0" baseline="3000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13" name="Text Box 11">
            <a:extLst>
              <a:ext uri="{FF2B5EF4-FFF2-40B4-BE49-F238E27FC236}">
                <a16:creationId xmlns:a16="http://schemas.microsoft.com/office/drawing/2014/main" id="{27C0F47C-7B7F-E0E1-62F0-754ED5F99C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35275" y="5290617"/>
            <a:ext cx="21412055" cy="520976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4776788">
              <a:lnSpc>
                <a:spcPts val="3000"/>
              </a:lnSpc>
              <a:spcBef>
                <a:spcPct val="50000"/>
              </a:spcBef>
              <a:defRPr/>
            </a:pPr>
            <a:r>
              <a:rPr kumimoji="0" lang="en-US" altLang="ja-JP" sz="4800" b="1" kern="0" dirty="0">
                <a:latin typeface="Arial" panose="020B0604020202020204" pitchFamily="34" charset="0"/>
                <a:ea typeface="メイリオ" panose="020B0604030504040204" pitchFamily="50" charset="-128"/>
                <a:cs typeface="Arial" panose="020B0604020202020204" pitchFamily="34" charset="0"/>
              </a:rPr>
              <a:t>This is a sample of JADT case presentation and poster session</a:t>
            </a:r>
            <a:endParaRPr kumimoji="0" lang="en-US" altLang="ja-JP" sz="4000" b="1" kern="0" dirty="0">
              <a:latin typeface="Arial" panose="020B0604020202020204" pitchFamily="34" charset="0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14" name="Text Box 11">
            <a:extLst>
              <a:ext uri="{FF2B5EF4-FFF2-40B4-BE49-F238E27FC236}">
                <a16:creationId xmlns:a16="http://schemas.microsoft.com/office/drawing/2014/main" id="{F604B914-A3BD-C213-CA35-2D328ECB7D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49898" y="2936574"/>
            <a:ext cx="18300203" cy="1092607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defTabSz="4776788">
              <a:lnSpc>
                <a:spcPts val="2400"/>
              </a:lnSpc>
              <a:spcBef>
                <a:spcPct val="50000"/>
              </a:spcBef>
              <a:defRPr/>
            </a:pPr>
            <a:r>
              <a:rPr kumimoji="0" lang="en-US" altLang="ja-JP" sz="4000" b="1" kern="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1)</a:t>
            </a:r>
            <a:r>
              <a:rPr kumimoji="0" lang="ja-JP" altLang="en-US" sz="4000" b="1" kern="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厳島総合医療センター歯科技工室</a:t>
            </a:r>
          </a:p>
          <a:p>
            <a:pPr defTabSz="4776788">
              <a:lnSpc>
                <a:spcPts val="2400"/>
              </a:lnSpc>
              <a:spcBef>
                <a:spcPct val="50000"/>
              </a:spcBef>
              <a:defRPr/>
            </a:pPr>
            <a:r>
              <a:rPr kumimoji="0" lang="en-US" altLang="ja-JP" sz="4000" b="1" kern="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2)</a:t>
            </a:r>
            <a:r>
              <a:rPr kumimoji="0" lang="ja-JP" altLang="en-US" sz="4000" b="1" kern="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kumimoji="0" lang="zh-CN" altLang="en-US" sz="4000" b="1" kern="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瀬戸内大学歯学部歯科補綴学講座</a:t>
            </a:r>
            <a:endParaRPr kumimoji="0" lang="ja-JP" altLang="en-US" sz="4000" b="1" kern="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6" name="Text Box 7">
            <a:extLst>
              <a:ext uri="{FF2B5EF4-FFF2-40B4-BE49-F238E27FC236}">
                <a16:creationId xmlns:a16="http://schemas.microsoft.com/office/drawing/2014/main" id="{7A18CE6B-315D-DE38-77D0-86B6D6EC57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73179" y="1928132"/>
            <a:ext cx="20752564" cy="769441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defTabSz="4776788">
              <a:spcBef>
                <a:spcPct val="50000"/>
              </a:spcBef>
              <a:defRPr/>
            </a:pPr>
            <a:r>
              <a:rPr kumimoji="0" lang="zh-CN" altLang="en-US" sz="4400" b="1" kern="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〇</a:t>
            </a:r>
            <a:r>
              <a:rPr kumimoji="0" lang="ja-JP" altLang="en-US" sz="4400" b="1" kern="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広島次郎</a:t>
            </a:r>
            <a:r>
              <a:rPr kumimoji="0" lang="en-US" altLang="zh-CN" sz="4400" b="1" kern="0" baseline="30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1)</a:t>
            </a:r>
            <a:r>
              <a:rPr kumimoji="0" lang="zh-CN" altLang="en-US" sz="4400" b="1" kern="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，</a:t>
            </a:r>
            <a:r>
              <a:rPr lang="ja-JP" altLang="en-US" sz="4400" b="1" kern="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鯉城花子</a:t>
            </a:r>
            <a:r>
              <a:rPr lang="en-US" altLang="ja-JP" sz="4400" b="1" kern="0" baseline="30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2)</a:t>
            </a:r>
            <a:r>
              <a:rPr lang="en-US" altLang="zh-CN" sz="4400" b="1" kern="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, ……………, ……………, ……………, ……………</a:t>
            </a:r>
            <a:endParaRPr kumimoji="0" lang="en-US" altLang="zh-CN" sz="4400" b="1" kern="0" baseline="30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65F8EBF0-6746-B90F-AF41-C7384A8BFDC1}"/>
              </a:ext>
            </a:extLst>
          </p:cNvPr>
          <p:cNvSpPr txBox="1"/>
          <p:nvPr/>
        </p:nvSpPr>
        <p:spPr>
          <a:xfrm>
            <a:off x="225440" y="2398481"/>
            <a:ext cx="4949119" cy="1862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115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P-999</a:t>
            </a:r>
            <a:endParaRPr lang="ja-JP" altLang="en-US" sz="115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24" name="Text Box 6">
            <a:extLst>
              <a:ext uri="{FF2B5EF4-FFF2-40B4-BE49-F238E27FC236}">
                <a16:creationId xmlns:a16="http://schemas.microsoft.com/office/drawing/2014/main" id="{6E825871-F921-8042-3CE8-633FFA1366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35275" y="727803"/>
            <a:ext cx="19515231" cy="1200329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7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症例発表審査および一般ポスター発表の見本</a:t>
            </a:r>
            <a:endParaRPr kumimoji="1" lang="en-US" altLang="ja-JP" sz="7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D7D7C06-3A9A-AA51-0C79-F0788B85B3C5}"/>
              </a:ext>
            </a:extLst>
          </p:cNvPr>
          <p:cNvSpPr txBox="1"/>
          <p:nvPr/>
        </p:nvSpPr>
        <p:spPr>
          <a:xfrm>
            <a:off x="9319011" y="3856264"/>
            <a:ext cx="861774" cy="1581350"/>
          </a:xfrm>
          <a:prstGeom prst="rect">
            <a:avLst/>
          </a:prstGeom>
          <a:noFill/>
        </p:spPr>
        <p:txBody>
          <a:bodyPr vert="eaVert" wrap="square" rtlCol="0" anchor="ctr">
            <a:spAutoFit/>
          </a:bodyPr>
          <a:lstStyle/>
          <a:p>
            <a:pPr defTabSz="4776788">
              <a:lnSpc>
                <a:spcPts val="2400"/>
              </a:lnSpc>
              <a:spcBef>
                <a:spcPct val="50000"/>
              </a:spcBef>
              <a:defRPr/>
            </a:pPr>
            <a:r>
              <a:rPr lang="en-US" altLang="ja-JP" sz="3600" b="1" kern="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……</a:t>
            </a:r>
            <a:endParaRPr kumimoji="0" lang="ja-JP" altLang="en-US" sz="36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kumimoji="1" lang="ja-JP" altLang="en-US" sz="2400" dirty="0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DDD1429-4E7E-0E9B-152D-B541A2529E06}"/>
              </a:ext>
            </a:extLst>
          </p:cNvPr>
          <p:cNvSpPr/>
          <p:nvPr/>
        </p:nvSpPr>
        <p:spPr>
          <a:xfrm>
            <a:off x="678567" y="8179740"/>
            <a:ext cx="14840829" cy="769379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7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目的</a:t>
            </a:r>
            <a:endParaRPr kumimoji="1" lang="en-US" altLang="ja-JP" sz="7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7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●●●●●●●●●●●●●●●●●●●●●●●●●●●●●●●●●●●●●●●●●●●●●●●●●●●●●●●●●●●●●●●●●●●●●●●●●●●●●●●●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4EE73D6B-3C4C-E4DA-01EF-88B9CC833DCC}"/>
              </a:ext>
            </a:extLst>
          </p:cNvPr>
          <p:cNvSpPr/>
          <p:nvPr/>
        </p:nvSpPr>
        <p:spPr>
          <a:xfrm>
            <a:off x="16690755" y="40717293"/>
            <a:ext cx="14840829" cy="72000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7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結論</a:t>
            </a:r>
            <a:endParaRPr kumimoji="1" lang="en-US" altLang="ja-JP" sz="7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7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●●●●●●●●●●●●●●●●●●●●●●●●●●●●●●●●●●●●●●●●●●●●●●●●●●●●●●●●●●●●●●●●●●●●●●●●●●●●●●●●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3089F9DC-621C-A719-9889-478665015224}"/>
              </a:ext>
            </a:extLst>
          </p:cNvPr>
          <p:cNvSpPr/>
          <p:nvPr/>
        </p:nvSpPr>
        <p:spPr>
          <a:xfrm>
            <a:off x="1102210" y="47885171"/>
            <a:ext cx="32400000" cy="26976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6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利益相反：申告記載例</a:t>
            </a:r>
            <a:endParaRPr kumimoji="1" lang="en-US" altLang="ja-JP" sz="60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6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演題発表に関連し，開示すべき</a:t>
            </a:r>
            <a:r>
              <a:rPr kumimoji="1" lang="en-US" altLang="ja-JP" sz="6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COI</a:t>
            </a:r>
            <a:r>
              <a:rPr kumimoji="1" lang="ja-JP" altLang="en-US" sz="6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関係にある企業，団体などはありません．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B0895237-D38D-261A-F2DE-501EF8B3B4F8}"/>
              </a:ext>
            </a:extLst>
          </p:cNvPr>
          <p:cNvSpPr txBox="1"/>
          <p:nvPr/>
        </p:nvSpPr>
        <p:spPr>
          <a:xfrm rot="2209513">
            <a:off x="4693444" y="25322576"/>
            <a:ext cx="23012400" cy="7725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96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SAMPLE</a:t>
            </a:r>
            <a:endParaRPr kumimoji="1" lang="ja-JP" altLang="en-US" sz="496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27806459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E6AB0B2CB3E244A858EB288E0578EE6" ma:contentTypeVersion="19" ma:contentTypeDescription="新しいドキュメントを作成します。" ma:contentTypeScope="" ma:versionID="58f83a8188bce00f11ee7fdc48f82c03">
  <xsd:schema xmlns:xsd="http://www.w3.org/2001/XMLSchema" xmlns:xs="http://www.w3.org/2001/XMLSchema" xmlns:p="http://schemas.microsoft.com/office/2006/metadata/properties" xmlns:ns3="696de227-7d98-4310-bc07-505ef8ba056d" xmlns:ns4="34a701c7-714d-4666-b31a-fdee6bcad74e" targetNamespace="http://schemas.microsoft.com/office/2006/metadata/properties" ma:root="true" ma:fieldsID="207c267b36b89e3f0ada7bef7f7dd1b1" ns3:_="" ns4:_="">
    <xsd:import namespace="696de227-7d98-4310-bc07-505ef8ba056d"/>
    <xsd:import namespace="34a701c7-714d-4666-b31a-fdee6bcad74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6de227-7d98-4310-bc07-505ef8ba05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a701c7-714d-4666-b31a-fdee6bcad74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共有のヒントのハッシュ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696de227-7d98-4310-bc07-505ef8ba056d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D11C6C9-BF1D-4ED2-B727-A823F188A0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96de227-7d98-4310-bc07-505ef8ba056d"/>
    <ds:schemaRef ds:uri="34a701c7-714d-4666-b31a-fdee6bcad7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DEBA41D-36AC-4410-8912-7E8D4D8BCC91}">
  <ds:schemaRefs>
    <ds:schemaRef ds:uri="http://schemas.microsoft.com/office/2006/documentManagement/types"/>
    <ds:schemaRef ds:uri="http://purl.org/dc/elements/1.1/"/>
    <ds:schemaRef ds:uri="http://purl.org/dc/dcmitype/"/>
    <ds:schemaRef ds:uri="http://purl.org/dc/terms/"/>
    <ds:schemaRef ds:uri="http://schemas.microsoft.com/office/infopath/2007/PartnerControls"/>
    <ds:schemaRef ds:uri="34a701c7-714d-4666-b31a-fdee6bcad74e"/>
    <ds:schemaRef ds:uri="http://schemas.openxmlformats.org/package/2006/metadata/core-properties"/>
    <ds:schemaRef ds:uri="696de227-7d98-4310-bc07-505ef8ba056d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3BF5668D-E716-4B8C-9846-06FF01FB8BA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</TotalTime>
  <Words>467</Words>
  <Application>Microsoft Office PowerPoint</Application>
  <PresentationFormat>ユーザー設定</PresentationFormat>
  <Paragraphs>39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HGPｺﾞｼｯｸE</vt:lpstr>
      <vt:lpstr>メイリオ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岩畔　将吾</dc:creator>
  <cp:lastModifiedBy>岩畔　将吾</cp:lastModifiedBy>
  <cp:revision>1</cp:revision>
  <dcterms:created xsi:type="dcterms:W3CDTF">2026-03-02T15:43:48Z</dcterms:created>
  <dcterms:modified xsi:type="dcterms:W3CDTF">2026-03-03T13:52:47Z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0x010100CE6AB0B2CB3E244A858EB288E0578EE6</vt:lpwstr>
  </property>
</Properties>
</file>